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21.03.2023 Saat: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18:20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Zoom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Online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588519" y="5028699"/>
            <a:ext cx="443882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NADİDE SEÇİL ARSLAN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22519010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6106682"/>
            <a:ext cx="6510374" cy="3638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2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PİRİDİN SUBSTİTUE TETRAHİDRAKİNAZOLİN BİLEŞİKLERİNİN MULTİKOMPONENT YÖNTEMİYLE SENTEZİ</a:t>
            </a:r>
            <a:endParaRPr lang="tr-TR" sz="22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Danışman: Hale OCAK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Eş Danışman: Tülay TUĞCU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2065" y="1544322"/>
            <a:ext cx="3671891" cy="3343596"/>
          </a:xfrm>
          <a:prstGeom prst="star5">
            <a:avLst>
              <a:gd name="adj" fmla="val 26042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pic>
        <p:nvPicPr>
          <p:cNvPr id="9" name="Picture 2" descr="Multicomponent Reactions in Organic Synthesis Pursuits">
            <a:extLst>
              <a:ext uri="{FF2B5EF4-FFF2-40B4-BE49-F238E27FC236}">
                <a16:creationId xmlns:a16="http://schemas.microsoft.com/office/drawing/2014/main" xmlns="" id="{FBAAE6F4-FDD7-A32E-5BB9-F0FE8416C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86388" y="7850716"/>
            <a:ext cx="3662734" cy="109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200</TotalTime>
  <Words>41</Words>
  <Application>Microsoft Office PowerPoint</Application>
  <PresentationFormat>Özel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26</cp:revision>
  <dcterms:created xsi:type="dcterms:W3CDTF">2016-11-29T08:51:08Z</dcterms:created>
  <dcterms:modified xsi:type="dcterms:W3CDTF">2023-03-17T19:42:22Z</dcterms:modified>
</cp:coreProperties>
</file>